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66C8D-E80E-E542-9227-54FAE565FDD3}" type="datetimeFigureOut">
              <a:rPr lang="es-ES_tradnl" smtClean="0"/>
              <a:pPr/>
              <a:t>29/3/12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2248D-F9A8-EF4A-A9EB-42469D013FB8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3013075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>
                <a:solidFill>
                  <a:schemeClr val="bg1"/>
                </a:solidFill>
                <a:latin typeface="Gotham Black"/>
                <a:ea typeface="+mj-ea"/>
                <a:cs typeface="Gotham Black"/>
              </a:rPr>
              <a:t>Texto</a:t>
            </a:r>
            <a:endParaRPr lang="es-ES_tradnl" dirty="0">
              <a:solidFill>
                <a:schemeClr val="bg1"/>
              </a:solidFill>
              <a:latin typeface="Gotham Black"/>
              <a:ea typeface="+mj-ea"/>
              <a:cs typeface="Gotham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Macintosh PowerPoint</Application>
  <PresentationFormat>Presentación en pantalla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Texto</vt:lpstr>
      <vt:lpstr>Diapositiva 2</vt:lpstr>
    </vt:vector>
  </TitlesOfParts>
  <Company>USEBEQ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Arlen</dc:creator>
  <cp:lastModifiedBy>Arlen</cp:lastModifiedBy>
  <cp:revision>2</cp:revision>
  <dcterms:created xsi:type="dcterms:W3CDTF">2012-03-29T19:10:32Z</dcterms:created>
  <dcterms:modified xsi:type="dcterms:W3CDTF">2012-03-29T19:12:06Z</dcterms:modified>
</cp:coreProperties>
</file>